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922425-7A15-420C-B61B-A852F6B1D17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CDB6114-4184-4765-A8F2-79AC248404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7B06CDC-488A-43A8-8D54-2F255EB35D2A}"/>
              </a:ext>
            </a:extLst>
          </p:cNvPr>
          <p:cNvSpPr>
            <a:spLocks noGrp="1"/>
          </p:cNvSpPr>
          <p:nvPr>
            <p:ph type="dt" sz="half" idx="10"/>
          </p:nvPr>
        </p:nvSpPr>
        <p:spPr/>
        <p:txBody>
          <a:bodyPr/>
          <a:lstStyle/>
          <a:p>
            <a:fld id="{0CA488CA-BB5B-4EFE-8FF8-17B50186F118}" type="datetimeFigureOut">
              <a:rPr kumimoji="1" lang="ja-JP" altLang="en-US" smtClean="0"/>
              <a:t>2020/11/6</a:t>
            </a:fld>
            <a:endParaRPr kumimoji="1" lang="ja-JP" altLang="en-US"/>
          </a:p>
        </p:txBody>
      </p:sp>
      <p:sp>
        <p:nvSpPr>
          <p:cNvPr id="5" name="フッター プレースホルダー 4">
            <a:extLst>
              <a:ext uri="{FF2B5EF4-FFF2-40B4-BE49-F238E27FC236}">
                <a16:creationId xmlns:a16="http://schemas.microsoft.com/office/drawing/2014/main" id="{53489F05-F435-436E-8190-F09EDE9DEF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09DC966-B81A-454E-AD48-2535D619E621}"/>
              </a:ext>
            </a:extLst>
          </p:cNvPr>
          <p:cNvSpPr>
            <a:spLocks noGrp="1"/>
          </p:cNvSpPr>
          <p:nvPr>
            <p:ph type="sldNum" sz="quarter" idx="12"/>
          </p:nvPr>
        </p:nvSpPr>
        <p:spPr/>
        <p:txBody>
          <a:bodyPr/>
          <a:lstStyle/>
          <a:p>
            <a:fld id="{36A2B0CF-70E5-4B16-87D0-25743B758DE4}" type="slidenum">
              <a:rPr kumimoji="1" lang="ja-JP" altLang="en-US" smtClean="0"/>
              <a:t>‹#›</a:t>
            </a:fld>
            <a:endParaRPr kumimoji="1" lang="ja-JP" altLang="en-US"/>
          </a:p>
        </p:txBody>
      </p:sp>
    </p:spTree>
    <p:extLst>
      <p:ext uri="{BB962C8B-B14F-4D97-AF65-F5344CB8AC3E}">
        <p14:creationId xmlns:p14="http://schemas.microsoft.com/office/powerpoint/2010/main" val="1822305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647208-648C-448C-92A9-D8701E1E316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FB7679E-DAA5-4DEC-91C2-717A1711876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E82ED00-F986-4DFB-92D4-2545055E4A66}"/>
              </a:ext>
            </a:extLst>
          </p:cNvPr>
          <p:cNvSpPr>
            <a:spLocks noGrp="1"/>
          </p:cNvSpPr>
          <p:nvPr>
            <p:ph type="dt" sz="half" idx="10"/>
          </p:nvPr>
        </p:nvSpPr>
        <p:spPr/>
        <p:txBody>
          <a:bodyPr/>
          <a:lstStyle/>
          <a:p>
            <a:fld id="{0CA488CA-BB5B-4EFE-8FF8-17B50186F118}" type="datetimeFigureOut">
              <a:rPr kumimoji="1" lang="ja-JP" altLang="en-US" smtClean="0"/>
              <a:t>2020/11/6</a:t>
            </a:fld>
            <a:endParaRPr kumimoji="1" lang="ja-JP" altLang="en-US"/>
          </a:p>
        </p:txBody>
      </p:sp>
      <p:sp>
        <p:nvSpPr>
          <p:cNvPr id="5" name="フッター プレースホルダー 4">
            <a:extLst>
              <a:ext uri="{FF2B5EF4-FFF2-40B4-BE49-F238E27FC236}">
                <a16:creationId xmlns:a16="http://schemas.microsoft.com/office/drawing/2014/main" id="{C0CEA55D-9E7F-4E03-92EC-9A8562D0E3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B13493D-BC78-400A-93BC-1AE8651D6B86}"/>
              </a:ext>
            </a:extLst>
          </p:cNvPr>
          <p:cNvSpPr>
            <a:spLocks noGrp="1"/>
          </p:cNvSpPr>
          <p:nvPr>
            <p:ph type="sldNum" sz="quarter" idx="12"/>
          </p:nvPr>
        </p:nvSpPr>
        <p:spPr/>
        <p:txBody>
          <a:bodyPr/>
          <a:lstStyle/>
          <a:p>
            <a:fld id="{36A2B0CF-70E5-4B16-87D0-25743B758DE4}" type="slidenum">
              <a:rPr kumimoji="1" lang="ja-JP" altLang="en-US" smtClean="0"/>
              <a:t>‹#›</a:t>
            </a:fld>
            <a:endParaRPr kumimoji="1" lang="ja-JP" altLang="en-US"/>
          </a:p>
        </p:txBody>
      </p:sp>
    </p:spTree>
    <p:extLst>
      <p:ext uri="{BB962C8B-B14F-4D97-AF65-F5344CB8AC3E}">
        <p14:creationId xmlns:p14="http://schemas.microsoft.com/office/powerpoint/2010/main" val="515212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C5B11CB-72E1-4325-BD31-D14C3CFE041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DF6DF8F-1228-467E-AE84-A85E74A3F59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0B85C41-3C36-41C5-BD15-49ED915423A3}"/>
              </a:ext>
            </a:extLst>
          </p:cNvPr>
          <p:cNvSpPr>
            <a:spLocks noGrp="1"/>
          </p:cNvSpPr>
          <p:nvPr>
            <p:ph type="dt" sz="half" idx="10"/>
          </p:nvPr>
        </p:nvSpPr>
        <p:spPr/>
        <p:txBody>
          <a:bodyPr/>
          <a:lstStyle/>
          <a:p>
            <a:fld id="{0CA488CA-BB5B-4EFE-8FF8-17B50186F118}" type="datetimeFigureOut">
              <a:rPr kumimoji="1" lang="ja-JP" altLang="en-US" smtClean="0"/>
              <a:t>2020/11/6</a:t>
            </a:fld>
            <a:endParaRPr kumimoji="1" lang="ja-JP" altLang="en-US"/>
          </a:p>
        </p:txBody>
      </p:sp>
      <p:sp>
        <p:nvSpPr>
          <p:cNvPr id="5" name="フッター プレースホルダー 4">
            <a:extLst>
              <a:ext uri="{FF2B5EF4-FFF2-40B4-BE49-F238E27FC236}">
                <a16:creationId xmlns:a16="http://schemas.microsoft.com/office/drawing/2014/main" id="{B572D56C-8D06-43FF-9E74-EEEDA312AD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11B97A6-CAEC-438F-A5AF-928FBD870A76}"/>
              </a:ext>
            </a:extLst>
          </p:cNvPr>
          <p:cNvSpPr>
            <a:spLocks noGrp="1"/>
          </p:cNvSpPr>
          <p:nvPr>
            <p:ph type="sldNum" sz="quarter" idx="12"/>
          </p:nvPr>
        </p:nvSpPr>
        <p:spPr/>
        <p:txBody>
          <a:bodyPr/>
          <a:lstStyle/>
          <a:p>
            <a:fld id="{36A2B0CF-70E5-4B16-87D0-25743B758DE4}" type="slidenum">
              <a:rPr kumimoji="1" lang="ja-JP" altLang="en-US" smtClean="0"/>
              <a:t>‹#›</a:t>
            </a:fld>
            <a:endParaRPr kumimoji="1" lang="ja-JP" altLang="en-US"/>
          </a:p>
        </p:txBody>
      </p:sp>
    </p:spTree>
    <p:extLst>
      <p:ext uri="{BB962C8B-B14F-4D97-AF65-F5344CB8AC3E}">
        <p14:creationId xmlns:p14="http://schemas.microsoft.com/office/powerpoint/2010/main" val="1576916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FBBC42-F2B5-4DC2-9598-78C62AC0FEA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A1037E7-5FEF-4387-A855-59C68DAEF0C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732FAF0-8218-489A-B562-8B45AE51C4A0}"/>
              </a:ext>
            </a:extLst>
          </p:cNvPr>
          <p:cNvSpPr>
            <a:spLocks noGrp="1"/>
          </p:cNvSpPr>
          <p:nvPr>
            <p:ph type="dt" sz="half" idx="10"/>
          </p:nvPr>
        </p:nvSpPr>
        <p:spPr/>
        <p:txBody>
          <a:bodyPr/>
          <a:lstStyle/>
          <a:p>
            <a:fld id="{0CA488CA-BB5B-4EFE-8FF8-17B50186F118}" type="datetimeFigureOut">
              <a:rPr kumimoji="1" lang="ja-JP" altLang="en-US" smtClean="0"/>
              <a:t>2020/11/6</a:t>
            </a:fld>
            <a:endParaRPr kumimoji="1" lang="ja-JP" altLang="en-US"/>
          </a:p>
        </p:txBody>
      </p:sp>
      <p:sp>
        <p:nvSpPr>
          <p:cNvPr id="5" name="フッター プレースホルダー 4">
            <a:extLst>
              <a:ext uri="{FF2B5EF4-FFF2-40B4-BE49-F238E27FC236}">
                <a16:creationId xmlns:a16="http://schemas.microsoft.com/office/drawing/2014/main" id="{26DE1A19-8ED1-408F-BF36-9C2CF42D847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3210B29-B5F7-4947-B7AF-5E80D818114C}"/>
              </a:ext>
            </a:extLst>
          </p:cNvPr>
          <p:cNvSpPr>
            <a:spLocks noGrp="1"/>
          </p:cNvSpPr>
          <p:nvPr>
            <p:ph type="sldNum" sz="quarter" idx="12"/>
          </p:nvPr>
        </p:nvSpPr>
        <p:spPr/>
        <p:txBody>
          <a:bodyPr/>
          <a:lstStyle/>
          <a:p>
            <a:fld id="{36A2B0CF-70E5-4B16-87D0-25743B758DE4}" type="slidenum">
              <a:rPr kumimoji="1" lang="ja-JP" altLang="en-US" smtClean="0"/>
              <a:t>‹#›</a:t>
            </a:fld>
            <a:endParaRPr kumimoji="1" lang="ja-JP" altLang="en-US"/>
          </a:p>
        </p:txBody>
      </p:sp>
    </p:spTree>
    <p:extLst>
      <p:ext uri="{BB962C8B-B14F-4D97-AF65-F5344CB8AC3E}">
        <p14:creationId xmlns:p14="http://schemas.microsoft.com/office/powerpoint/2010/main" val="3063721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D24266-F3DB-4835-A5FB-73D1FC64400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35D5A8-E38B-44B1-8ED6-2FD608BACB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0C81A1F-B4DB-4F05-8FCB-131B7FCD357D}"/>
              </a:ext>
            </a:extLst>
          </p:cNvPr>
          <p:cNvSpPr>
            <a:spLocks noGrp="1"/>
          </p:cNvSpPr>
          <p:nvPr>
            <p:ph type="dt" sz="half" idx="10"/>
          </p:nvPr>
        </p:nvSpPr>
        <p:spPr/>
        <p:txBody>
          <a:bodyPr/>
          <a:lstStyle/>
          <a:p>
            <a:fld id="{0CA488CA-BB5B-4EFE-8FF8-17B50186F118}" type="datetimeFigureOut">
              <a:rPr kumimoji="1" lang="ja-JP" altLang="en-US" smtClean="0"/>
              <a:t>2020/11/6</a:t>
            </a:fld>
            <a:endParaRPr kumimoji="1" lang="ja-JP" altLang="en-US"/>
          </a:p>
        </p:txBody>
      </p:sp>
      <p:sp>
        <p:nvSpPr>
          <p:cNvPr id="5" name="フッター プレースホルダー 4">
            <a:extLst>
              <a:ext uri="{FF2B5EF4-FFF2-40B4-BE49-F238E27FC236}">
                <a16:creationId xmlns:a16="http://schemas.microsoft.com/office/drawing/2014/main" id="{8A4B3E7B-2B5B-49C9-A954-DECE4A9830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8530C32-6002-4E85-8808-5CFD155EDD0F}"/>
              </a:ext>
            </a:extLst>
          </p:cNvPr>
          <p:cNvSpPr>
            <a:spLocks noGrp="1"/>
          </p:cNvSpPr>
          <p:nvPr>
            <p:ph type="sldNum" sz="quarter" idx="12"/>
          </p:nvPr>
        </p:nvSpPr>
        <p:spPr/>
        <p:txBody>
          <a:bodyPr/>
          <a:lstStyle/>
          <a:p>
            <a:fld id="{36A2B0CF-70E5-4B16-87D0-25743B758DE4}" type="slidenum">
              <a:rPr kumimoji="1" lang="ja-JP" altLang="en-US" smtClean="0"/>
              <a:t>‹#›</a:t>
            </a:fld>
            <a:endParaRPr kumimoji="1" lang="ja-JP" altLang="en-US"/>
          </a:p>
        </p:txBody>
      </p:sp>
    </p:spTree>
    <p:extLst>
      <p:ext uri="{BB962C8B-B14F-4D97-AF65-F5344CB8AC3E}">
        <p14:creationId xmlns:p14="http://schemas.microsoft.com/office/powerpoint/2010/main" val="3918741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89BD1A-7A39-47B2-B6E8-4F22C3C6121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81C29EC-5F98-478F-BB71-29039CA8C6C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CB863E5-D2C8-45F3-AC58-F71C9C9891F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F68966A-22DC-4F28-BF54-039DE038A22B}"/>
              </a:ext>
            </a:extLst>
          </p:cNvPr>
          <p:cNvSpPr>
            <a:spLocks noGrp="1"/>
          </p:cNvSpPr>
          <p:nvPr>
            <p:ph type="dt" sz="half" idx="10"/>
          </p:nvPr>
        </p:nvSpPr>
        <p:spPr/>
        <p:txBody>
          <a:bodyPr/>
          <a:lstStyle/>
          <a:p>
            <a:fld id="{0CA488CA-BB5B-4EFE-8FF8-17B50186F118}" type="datetimeFigureOut">
              <a:rPr kumimoji="1" lang="ja-JP" altLang="en-US" smtClean="0"/>
              <a:t>2020/11/6</a:t>
            </a:fld>
            <a:endParaRPr kumimoji="1" lang="ja-JP" altLang="en-US"/>
          </a:p>
        </p:txBody>
      </p:sp>
      <p:sp>
        <p:nvSpPr>
          <p:cNvPr id="6" name="フッター プレースホルダー 5">
            <a:extLst>
              <a:ext uri="{FF2B5EF4-FFF2-40B4-BE49-F238E27FC236}">
                <a16:creationId xmlns:a16="http://schemas.microsoft.com/office/drawing/2014/main" id="{7D7C8FB5-DFA9-409C-92DF-5BA6C4A1177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4D6C273-5CF2-452B-8633-C9341333E555}"/>
              </a:ext>
            </a:extLst>
          </p:cNvPr>
          <p:cNvSpPr>
            <a:spLocks noGrp="1"/>
          </p:cNvSpPr>
          <p:nvPr>
            <p:ph type="sldNum" sz="quarter" idx="12"/>
          </p:nvPr>
        </p:nvSpPr>
        <p:spPr/>
        <p:txBody>
          <a:bodyPr/>
          <a:lstStyle/>
          <a:p>
            <a:fld id="{36A2B0CF-70E5-4B16-87D0-25743B758DE4}" type="slidenum">
              <a:rPr kumimoji="1" lang="ja-JP" altLang="en-US" smtClean="0"/>
              <a:t>‹#›</a:t>
            </a:fld>
            <a:endParaRPr kumimoji="1" lang="ja-JP" altLang="en-US"/>
          </a:p>
        </p:txBody>
      </p:sp>
    </p:spTree>
    <p:extLst>
      <p:ext uri="{BB962C8B-B14F-4D97-AF65-F5344CB8AC3E}">
        <p14:creationId xmlns:p14="http://schemas.microsoft.com/office/powerpoint/2010/main" val="1479646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74FA05-015D-4868-96B1-87E47AA8AC9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FEADCD1-00F1-4944-827B-61ADC6C7DE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2A1C150-2729-4F4F-BBF8-0E3329810ED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8B5CA7B-62AE-4410-AB01-7DC5E605DF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93B2DE7-DA8B-4BD8-89A5-AFCE7B2DB77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A31E7B1-A4C9-46C3-84E4-769DDB070729}"/>
              </a:ext>
            </a:extLst>
          </p:cNvPr>
          <p:cNvSpPr>
            <a:spLocks noGrp="1"/>
          </p:cNvSpPr>
          <p:nvPr>
            <p:ph type="dt" sz="half" idx="10"/>
          </p:nvPr>
        </p:nvSpPr>
        <p:spPr/>
        <p:txBody>
          <a:bodyPr/>
          <a:lstStyle/>
          <a:p>
            <a:fld id="{0CA488CA-BB5B-4EFE-8FF8-17B50186F118}" type="datetimeFigureOut">
              <a:rPr kumimoji="1" lang="ja-JP" altLang="en-US" smtClean="0"/>
              <a:t>2020/11/6</a:t>
            </a:fld>
            <a:endParaRPr kumimoji="1" lang="ja-JP" altLang="en-US"/>
          </a:p>
        </p:txBody>
      </p:sp>
      <p:sp>
        <p:nvSpPr>
          <p:cNvPr id="8" name="フッター プレースホルダー 7">
            <a:extLst>
              <a:ext uri="{FF2B5EF4-FFF2-40B4-BE49-F238E27FC236}">
                <a16:creationId xmlns:a16="http://schemas.microsoft.com/office/drawing/2014/main" id="{F1B257C9-A16C-474D-8E58-D3801A88294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28E44B4-6A0B-4862-BC01-D741A0B39CC2}"/>
              </a:ext>
            </a:extLst>
          </p:cNvPr>
          <p:cNvSpPr>
            <a:spLocks noGrp="1"/>
          </p:cNvSpPr>
          <p:nvPr>
            <p:ph type="sldNum" sz="quarter" idx="12"/>
          </p:nvPr>
        </p:nvSpPr>
        <p:spPr/>
        <p:txBody>
          <a:bodyPr/>
          <a:lstStyle/>
          <a:p>
            <a:fld id="{36A2B0CF-70E5-4B16-87D0-25743B758DE4}" type="slidenum">
              <a:rPr kumimoji="1" lang="ja-JP" altLang="en-US" smtClean="0"/>
              <a:t>‹#›</a:t>
            </a:fld>
            <a:endParaRPr kumimoji="1" lang="ja-JP" altLang="en-US"/>
          </a:p>
        </p:txBody>
      </p:sp>
    </p:spTree>
    <p:extLst>
      <p:ext uri="{BB962C8B-B14F-4D97-AF65-F5344CB8AC3E}">
        <p14:creationId xmlns:p14="http://schemas.microsoft.com/office/powerpoint/2010/main" val="3233809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042084-1010-49A7-9293-9976A9EA9E3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DA9A05F-2BF5-440E-AD03-D6236B479FC6}"/>
              </a:ext>
            </a:extLst>
          </p:cNvPr>
          <p:cNvSpPr>
            <a:spLocks noGrp="1"/>
          </p:cNvSpPr>
          <p:nvPr>
            <p:ph type="dt" sz="half" idx="10"/>
          </p:nvPr>
        </p:nvSpPr>
        <p:spPr/>
        <p:txBody>
          <a:bodyPr/>
          <a:lstStyle/>
          <a:p>
            <a:fld id="{0CA488CA-BB5B-4EFE-8FF8-17B50186F118}" type="datetimeFigureOut">
              <a:rPr kumimoji="1" lang="ja-JP" altLang="en-US" smtClean="0"/>
              <a:t>2020/11/6</a:t>
            </a:fld>
            <a:endParaRPr kumimoji="1" lang="ja-JP" altLang="en-US"/>
          </a:p>
        </p:txBody>
      </p:sp>
      <p:sp>
        <p:nvSpPr>
          <p:cNvPr id="4" name="フッター プレースホルダー 3">
            <a:extLst>
              <a:ext uri="{FF2B5EF4-FFF2-40B4-BE49-F238E27FC236}">
                <a16:creationId xmlns:a16="http://schemas.microsoft.com/office/drawing/2014/main" id="{616B7C0E-7FA0-4E37-8AF4-8EEDFED34DD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5EDFCD9-D37B-468C-88D9-325DFDC33FE5}"/>
              </a:ext>
            </a:extLst>
          </p:cNvPr>
          <p:cNvSpPr>
            <a:spLocks noGrp="1"/>
          </p:cNvSpPr>
          <p:nvPr>
            <p:ph type="sldNum" sz="quarter" idx="12"/>
          </p:nvPr>
        </p:nvSpPr>
        <p:spPr/>
        <p:txBody>
          <a:bodyPr/>
          <a:lstStyle/>
          <a:p>
            <a:fld id="{36A2B0CF-70E5-4B16-87D0-25743B758DE4}" type="slidenum">
              <a:rPr kumimoji="1" lang="ja-JP" altLang="en-US" smtClean="0"/>
              <a:t>‹#›</a:t>
            </a:fld>
            <a:endParaRPr kumimoji="1" lang="ja-JP" altLang="en-US"/>
          </a:p>
        </p:txBody>
      </p:sp>
    </p:spTree>
    <p:extLst>
      <p:ext uri="{BB962C8B-B14F-4D97-AF65-F5344CB8AC3E}">
        <p14:creationId xmlns:p14="http://schemas.microsoft.com/office/powerpoint/2010/main" val="4083223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BC72472-F930-44D5-A38F-DB09DE185927}"/>
              </a:ext>
            </a:extLst>
          </p:cNvPr>
          <p:cNvSpPr>
            <a:spLocks noGrp="1"/>
          </p:cNvSpPr>
          <p:nvPr>
            <p:ph type="dt" sz="half" idx="10"/>
          </p:nvPr>
        </p:nvSpPr>
        <p:spPr/>
        <p:txBody>
          <a:bodyPr/>
          <a:lstStyle/>
          <a:p>
            <a:fld id="{0CA488CA-BB5B-4EFE-8FF8-17B50186F118}" type="datetimeFigureOut">
              <a:rPr kumimoji="1" lang="ja-JP" altLang="en-US" smtClean="0"/>
              <a:t>2020/11/6</a:t>
            </a:fld>
            <a:endParaRPr kumimoji="1" lang="ja-JP" altLang="en-US"/>
          </a:p>
        </p:txBody>
      </p:sp>
      <p:sp>
        <p:nvSpPr>
          <p:cNvPr id="3" name="フッター プレースホルダー 2">
            <a:extLst>
              <a:ext uri="{FF2B5EF4-FFF2-40B4-BE49-F238E27FC236}">
                <a16:creationId xmlns:a16="http://schemas.microsoft.com/office/drawing/2014/main" id="{4F73A509-1C3B-425F-94D5-DEFF570C888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2243301-0DC5-46BD-8122-6107CE0A0418}"/>
              </a:ext>
            </a:extLst>
          </p:cNvPr>
          <p:cNvSpPr>
            <a:spLocks noGrp="1"/>
          </p:cNvSpPr>
          <p:nvPr>
            <p:ph type="sldNum" sz="quarter" idx="12"/>
          </p:nvPr>
        </p:nvSpPr>
        <p:spPr/>
        <p:txBody>
          <a:bodyPr/>
          <a:lstStyle/>
          <a:p>
            <a:fld id="{36A2B0CF-70E5-4B16-87D0-25743B758DE4}" type="slidenum">
              <a:rPr kumimoji="1" lang="ja-JP" altLang="en-US" smtClean="0"/>
              <a:t>‹#›</a:t>
            </a:fld>
            <a:endParaRPr kumimoji="1" lang="ja-JP" altLang="en-US"/>
          </a:p>
        </p:txBody>
      </p:sp>
    </p:spTree>
    <p:extLst>
      <p:ext uri="{BB962C8B-B14F-4D97-AF65-F5344CB8AC3E}">
        <p14:creationId xmlns:p14="http://schemas.microsoft.com/office/powerpoint/2010/main" val="2636152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104B86-A1E0-4A2A-8826-E674862F474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B0BA9FB-CE5B-47CD-BF0F-DDDDF30A45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DF643B6-AE8B-4CCE-99B7-4D6DA0F01E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32E2C41-2FE2-4587-86A7-6E62EF531053}"/>
              </a:ext>
            </a:extLst>
          </p:cNvPr>
          <p:cNvSpPr>
            <a:spLocks noGrp="1"/>
          </p:cNvSpPr>
          <p:nvPr>
            <p:ph type="dt" sz="half" idx="10"/>
          </p:nvPr>
        </p:nvSpPr>
        <p:spPr/>
        <p:txBody>
          <a:bodyPr/>
          <a:lstStyle/>
          <a:p>
            <a:fld id="{0CA488CA-BB5B-4EFE-8FF8-17B50186F118}" type="datetimeFigureOut">
              <a:rPr kumimoji="1" lang="ja-JP" altLang="en-US" smtClean="0"/>
              <a:t>2020/11/6</a:t>
            </a:fld>
            <a:endParaRPr kumimoji="1" lang="ja-JP" altLang="en-US"/>
          </a:p>
        </p:txBody>
      </p:sp>
      <p:sp>
        <p:nvSpPr>
          <p:cNvPr id="6" name="フッター プレースホルダー 5">
            <a:extLst>
              <a:ext uri="{FF2B5EF4-FFF2-40B4-BE49-F238E27FC236}">
                <a16:creationId xmlns:a16="http://schemas.microsoft.com/office/drawing/2014/main" id="{8739FCC5-2537-48BC-A392-0C25EBAB63D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9B933F0-43B8-43B1-8A59-BAC82C8C63A0}"/>
              </a:ext>
            </a:extLst>
          </p:cNvPr>
          <p:cNvSpPr>
            <a:spLocks noGrp="1"/>
          </p:cNvSpPr>
          <p:nvPr>
            <p:ph type="sldNum" sz="quarter" idx="12"/>
          </p:nvPr>
        </p:nvSpPr>
        <p:spPr/>
        <p:txBody>
          <a:bodyPr/>
          <a:lstStyle/>
          <a:p>
            <a:fld id="{36A2B0CF-70E5-4B16-87D0-25743B758DE4}" type="slidenum">
              <a:rPr kumimoji="1" lang="ja-JP" altLang="en-US" smtClean="0"/>
              <a:t>‹#›</a:t>
            </a:fld>
            <a:endParaRPr kumimoji="1" lang="ja-JP" altLang="en-US"/>
          </a:p>
        </p:txBody>
      </p:sp>
    </p:spTree>
    <p:extLst>
      <p:ext uri="{BB962C8B-B14F-4D97-AF65-F5344CB8AC3E}">
        <p14:creationId xmlns:p14="http://schemas.microsoft.com/office/powerpoint/2010/main" val="2981375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8888E1-901F-4334-BCBC-43237B506C3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2210674-6C5F-475C-8C0B-EAD99B0BD3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00EB0B7-2214-45AF-A2C7-C1EE15D27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B5D91BB-127A-44BA-94E1-91B6B79F7FD9}"/>
              </a:ext>
            </a:extLst>
          </p:cNvPr>
          <p:cNvSpPr>
            <a:spLocks noGrp="1"/>
          </p:cNvSpPr>
          <p:nvPr>
            <p:ph type="dt" sz="half" idx="10"/>
          </p:nvPr>
        </p:nvSpPr>
        <p:spPr/>
        <p:txBody>
          <a:bodyPr/>
          <a:lstStyle/>
          <a:p>
            <a:fld id="{0CA488CA-BB5B-4EFE-8FF8-17B50186F118}" type="datetimeFigureOut">
              <a:rPr kumimoji="1" lang="ja-JP" altLang="en-US" smtClean="0"/>
              <a:t>2020/11/6</a:t>
            </a:fld>
            <a:endParaRPr kumimoji="1" lang="ja-JP" altLang="en-US"/>
          </a:p>
        </p:txBody>
      </p:sp>
      <p:sp>
        <p:nvSpPr>
          <p:cNvPr id="6" name="フッター プレースホルダー 5">
            <a:extLst>
              <a:ext uri="{FF2B5EF4-FFF2-40B4-BE49-F238E27FC236}">
                <a16:creationId xmlns:a16="http://schemas.microsoft.com/office/drawing/2014/main" id="{20621D23-2A41-49F9-8344-CB04A6BB7B5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2208551-7BA2-4830-9EA5-5BB577A87B89}"/>
              </a:ext>
            </a:extLst>
          </p:cNvPr>
          <p:cNvSpPr>
            <a:spLocks noGrp="1"/>
          </p:cNvSpPr>
          <p:nvPr>
            <p:ph type="sldNum" sz="quarter" idx="12"/>
          </p:nvPr>
        </p:nvSpPr>
        <p:spPr/>
        <p:txBody>
          <a:bodyPr/>
          <a:lstStyle/>
          <a:p>
            <a:fld id="{36A2B0CF-70E5-4B16-87D0-25743B758DE4}" type="slidenum">
              <a:rPr kumimoji="1" lang="ja-JP" altLang="en-US" smtClean="0"/>
              <a:t>‹#›</a:t>
            </a:fld>
            <a:endParaRPr kumimoji="1" lang="ja-JP" altLang="en-US"/>
          </a:p>
        </p:txBody>
      </p:sp>
    </p:spTree>
    <p:extLst>
      <p:ext uri="{BB962C8B-B14F-4D97-AF65-F5344CB8AC3E}">
        <p14:creationId xmlns:p14="http://schemas.microsoft.com/office/powerpoint/2010/main" val="1513448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B314299-C810-4D65-9A51-9AE643356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BE2B461-CE26-4B10-9FED-8E92D19C24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FBA919F-135C-4C19-8B96-5311251703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A488CA-BB5B-4EFE-8FF8-17B50186F118}" type="datetimeFigureOut">
              <a:rPr kumimoji="1" lang="ja-JP" altLang="en-US" smtClean="0"/>
              <a:t>2020/11/6</a:t>
            </a:fld>
            <a:endParaRPr kumimoji="1" lang="ja-JP" altLang="en-US"/>
          </a:p>
        </p:txBody>
      </p:sp>
      <p:sp>
        <p:nvSpPr>
          <p:cNvPr id="5" name="フッター プレースホルダー 4">
            <a:extLst>
              <a:ext uri="{FF2B5EF4-FFF2-40B4-BE49-F238E27FC236}">
                <a16:creationId xmlns:a16="http://schemas.microsoft.com/office/drawing/2014/main" id="{3122156A-CB45-4280-83F3-ECB2D8020D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9540ADC-83CF-4850-94D6-7C7CCA9E18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2B0CF-70E5-4B16-87D0-25743B758DE4}" type="slidenum">
              <a:rPr kumimoji="1" lang="ja-JP" altLang="en-US" smtClean="0"/>
              <a:t>‹#›</a:t>
            </a:fld>
            <a:endParaRPr kumimoji="1" lang="ja-JP" altLang="en-US"/>
          </a:p>
        </p:txBody>
      </p:sp>
    </p:spTree>
    <p:extLst>
      <p:ext uri="{BB962C8B-B14F-4D97-AF65-F5344CB8AC3E}">
        <p14:creationId xmlns:p14="http://schemas.microsoft.com/office/powerpoint/2010/main" val="2855210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EE9B5AEC-541D-480A-9C9F-8671313AB913}"/>
              </a:ext>
            </a:extLst>
          </p:cNvPr>
          <p:cNvSpPr txBox="1"/>
          <p:nvPr/>
        </p:nvSpPr>
        <p:spPr>
          <a:xfrm>
            <a:off x="5566299" y="624376"/>
            <a:ext cx="6625701" cy="5570756"/>
          </a:xfrm>
          <a:prstGeom prst="rect">
            <a:avLst/>
          </a:prstGeom>
          <a:noFill/>
        </p:spPr>
        <p:txBody>
          <a:bodyPr wrap="square" rtlCol="0">
            <a:spAutoFit/>
          </a:bodyPr>
          <a:lstStyle/>
          <a:p>
            <a:pPr marL="285750" indent="-285750">
              <a:buFont typeface="Wingdings" panose="05000000000000000000" pitchFamily="2" charset="2"/>
              <a:buChar char="ü"/>
            </a:pPr>
            <a:r>
              <a:rPr lang="en-US" altLang="ja-JP" sz="1600" b="1" dirty="0">
                <a:highlight>
                  <a:srgbClr val="00FFFF"/>
                </a:highlight>
                <a:latin typeface="Meiryo UI" panose="020B0604030504040204" pitchFamily="50" charset="-128"/>
                <a:ea typeface="Meiryo UI" panose="020B0604030504040204" pitchFamily="50" charset="-128"/>
              </a:rPr>
              <a:t>8</a:t>
            </a:r>
            <a:r>
              <a:rPr lang="ja-JP" altLang="en-US" sz="1600" b="1" dirty="0">
                <a:highlight>
                  <a:srgbClr val="00FFFF"/>
                </a:highlight>
                <a:latin typeface="Meiryo UI" panose="020B0604030504040204" pitchFamily="50" charset="-128"/>
                <a:ea typeface="Meiryo UI" panose="020B0604030504040204" pitchFamily="50" charset="-128"/>
              </a:rPr>
              <a:t>割の企業は採用継続</a:t>
            </a:r>
            <a:endParaRPr lang="en-US" altLang="ja-JP" sz="1600" b="1" dirty="0">
              <a:highlight>
                <a:srgbClr val="00FFFF"/>
              </a:highligh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22</a:t>
            </a:r>
            <a:r>
              <a:rPr lang="ja-JP" altLang="en-US" sz="1600" dirty="0">
                <a:latin typeface="Meiryo UI" panose="020B0604030504040204" pitchFamily="50" charset="-128"/>
                <a:ea typeface="Meiryo UI" panose="020B0604030504040204" pitchFamily="50" charset="-128"/>
              </a:rPr>
              <a:t>年卒の採用計画を企業の担当者に尋ねたマイナビの調査によると、</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これまで継的に新卒採用を行ってきた企業のうち、</a:t>
            </a:r>
            <a:r>
              <a:rPr lang="en-US" altLang="ja-JP" sz="2000" b="1" dirty="0">
                <a:solidFill>
                  <a:srgbClr val="00B0F0"/>
                </a:solidFill>
                <a:latin typeface="Meiryo UI" panose="020B0604030504040204" pitchFamily="50" charset="-128"/>
                <a:ea typeface="Meiryo UI" panose="020B0604030504040204" pitchFamily="50" charset="-128"/>
              </a:rPr>
              <a:t>78.3%</a:t>
            </a:r>
            <a:r>
              <a:rPr lang="ja-JP" altLang="en-US" sz="1600" dirty="0">
                <a:latin typeface="Meiryo UI" panose="020B0604030504040204" pitchFamily="50" charset="-128"/>
                <a:ea typeface="Meiryo UI" panose="020B0604030504040204" pitchFamily="50" charset="-128"/>
              </a:rPr>
              <a:t>の企業が</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採用を行うと回答しています。</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業種によって差はあるものの、全体としてみれば約</a:t>
            </a:r>
            <a:r>
              <a:rPr lang="en-US" altLang="ja-JP" sz="1600" dirty="0">
                <a:latin typeface="Meiryo UI" panose="020B0604030504040204" pitchFamily="50" charset="-128"/>
                <a:ea typeface="Meiryo UI" panose="020B0604030504040204" pitchFamily="50" charset="-128"/>
              </a:rPr>
              <a:t>8</a:t>
            </a:r>
            <a:r>
              <a:rPr lang="ja-JP" altLang="en-US" sz="1600" dirty="0">
                <a:latin typeface="Meiryo UI" panose="020B0604030504040204" pitchFamily="50" charset="-128"/>
                <a:ea typeface="Meiryo UI" panose="020B0604030504040204" pitchFamily="50" charset="-128"/>
              </a:rPr>
              <a:t>割という数字は</a:t>
            </a:r>
            <a:endParaRPr lang="en-US" altLang="ja-JP" sz="1600" dirty="0">
              <a:latin typeface="Meiryo UI" panose="020B0604030504040204" pitchFamily="50" charset="-128"/>
              <a:ea typeface="Meiryo UI" panose="020B0604030504040204" pitchFamily="50" charset="-128"/>
            </a:endParaRPr>
          </a:p>
          <a:p>
            <a:r>
              <a:rPr lang="ja-JP" altLang="en-US" sz="2000" b="1" dirty="0">
                <a:solidFill>
                  <a:srgbClr val="00B0F0"/>
                </a:solidFill>
                <a:latin typeface="Meiryo UI" panose="020B0604030504040204" pitchFamily="50" charset="-128"/>
                <a:ea typeface="Meiryo UI" panose="020B0604030504040204" pitchFamily="50" charset="-128"/>
              </a:rPr>
              <a:t>ほぼ例年並み</a:t>
            </a:r>
            <a:r>
              <a:rPr lang="ja-JP" altLang="en-US" sz="1600" dirty="0">
                <a:latin typeface="Meiryo UI" panose="020B0604030504040204" pitchFamily="50" charset="-128"/>
                <a:ea typeface="Meiryo UI" panose="020B0604030504040204" pitchFamily="50" charset="-128"/>
              </a:rPr>
              <a:t>となります。</a:t>
            </a:r>
          </a:p>
          <a:p>
            <a:pPr marL="285750" indent="-285750">
              <a:buFont typeface="Wingdings" panose="05000000000000000000" pitchFamily="2" charset="2"/>
              <a:buChar char="ü"/>
            </a:pPr>
            <a:endParaRPr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600" b="1" dirty="0">
                <a:highlight>
                  <a:srgbClr val="00FFFF"/>
                </a:highlight>
                <a:latin typeface="Meiryo UI" panose="020B0604030504040204" pitchFamily="50" charset="-128"/>
                <a:ea typeface="Meiryo UI" panose="020B0604030504040204" pitchFamily="50" charset="-128"/>
              </a:rPr>
              <a:t>買い手市場への移行は起こらない？</a:t>
            </a:r>
            <a:endParaRPr lang="en-US" altLang="ja-JP" sz="1600" b="1" dirty="0">
              <a:highlight>
                <a:srgbClr val="00FFFF"/>
              </a:highligh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採用活動について例年と比べてどうなるかの設問では、</a:t>
            </a:r>
            <a:r>
              <a:rPr lang="en-US" altLang="ja-JP" sz="2000" b="1" dirty="0">
                <a:solidFill>
                  <a:srgbClr val="00B0F0"/>
                </a:solidFill>
                <a:latin typeface="Meiryo UI" panose="020B0604030504040204" pitchFamily="50" charset="-128"/>
                <a:ea typeface="Meiryo UI" panose="020B0604030504040204" pitchFamily="50" charset="-128"/>
              </a:rPr>
              <a:t>52.6%</a:t>
            </a:r>
            <a:r>
              <a:rPr lang="ja-JP" altLang="en-US" sz="1600" dirty="0">
                <a:latin typeface="Meiryo UI" panose="020B0604030504040204" pitchFamily="50" charset="-128"/>
                <a:ea typeface="Meiryo UI" panose="020B0604030504040204" pitchFamily="50" charset="-128"/>
              </a:rPr>
              <a:t>が、</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「今年度</a:t>
            </a:r>
            <a:r>
              <a:rPr lang="en-US" altLang="ja-JP" sz="1600" dirty="0">
                <a:latin typeface="Meiryo UI" panose="020B0604030504040204" pitchFamily="50" charset="-128"/>
                <a:ea typeface="Meiryo UI" panose="020B0604030504040204" pitchFamily="50" charset="-128"/>
              </a:rPr>
              <a:t>(21</a:t>
            </a:r>
            <a:r>
              <a:rPr lang="ja-JP" altLang="en-US" sz="1600" dirty="0">
                <a:latin typeface="Meiryo UI" panose="020B0604030504040204" pitchFamily="50" charset="-128"/>
                <a:ea typeface="Meiryo UI" panose="020B0604030504040204" pitchFamily="50" charset="-128"/>
              </a:rPr>
              <a:t>年卒</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並み」としており、「楽になる」と回答したのは、</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わずか</a:t>
            </a:r>
            <a:r>
              <a:rPr lang="en-US" altLang="ja-JP" sz="2000" b="1" dirty="0">
                <a:solidFill>
                  <a:srgbClr val="00B0F0"/>
                </a:solidFill>
                <a:latin typeface="Meiryo UI" panose="020B0604030504040204" pitchFamily="50" charset="-128"/>
                <a:ea typeface="Meiryo UI" panose="020B0604030504040204" pitchFamily="50" charset="-128"/>
              </a:rPr>
              <a:t>4.1%</a:t>
            </a:r>
            <a:r>
              <a:rPr lang="ja-JP" altLang="en-US" sz="1600" dirty="0">
                <a:latin typeface="Meiryo UI" panose="020B0604030504040204" pitchFamily="50" charset="-128"/>
                <a:ea typeface="Meiryo UI" panose="020B0604030504040204" pitchFamily="50" charset="-128"/>
              </a:rPr>
              <a:t>にとどまっています。</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企業側にとっての“買い手市場になる”というような楽観視はしていないようです。</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600" b="1" dirty="0">
                <a:highlight>
                  <a:srgbClr val="00FFFF"/>
                </a:highlight>
                <a:latin typeface="Meiryo UI" panose="020B0604030504040204" pitchFamily="50" charset="-128"/>
                <a:ea typeface="Meiryo UI" panose="020B0604030504040204" pitchFamily="50" charset="-128"/>
              </a:rPr>
              <a:t>採用数は前年と同等が多い</a:t>
            </a:r>
            <a:endParaRPr lang="en-US" altLang="ja-JP" sz="1600" b="1" dirty="0">
              <a:highlight>
                <a:srgbClr val="00FFFF"/>
              </a:highligh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就職みらい研究所の調査によると採用予定人数の増減について尋ねたところ、前年と比べて</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から</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の間に留まるとした企業が、</a:t>
            </a:r>
            <a:r>
              <a:rPr lang="en-US" altLang="ja-JP" sz="2000" b="1" dirty="0">
                <a:solidFill>
                  <a:srgbClr val="00B0F0"/>
                </a:solidFill>
                <a:latin typeface="Meiryo UI" panose="020B0604030504040204" pitchFamily="50" charset="-128"/>
                <a:ea typeface="Meiryo UI" panose="020B0604030504040204" pitchFamily="50" charset="-128"/>
              </a:rPr>
              <a:t>63.1%</a:t>
            </a:r>
            <a:r>
              <a:rPr lang="ja-JP" altLang="en-US" sz="1600" dirty="0">
                <a:latin typeface="Meiryo UI" panose="020B0604030504040204" pitchFamily="50" charset="-128"/>
                <a:ea typeface="Meiryo UI" panose="020B0604030504040204" pitchFamily="50" charset="-128"/>
              </a:rPr>
              <a:t>と</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多数を占めています。</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さらに「</a:t>
            </a:r>
            <a:r>
              <a:rPr lang="en-US" altLang="ja-JP" sz="1600" dirty="0">
                <a:latin typeface="Meiryo UI" panose="020B0604030504040204" pitchFamily="50" charset="-128"/>
                <a:ea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rPr>
              <a:t>以上増やす」とした企業が</a:t>
            </a:r>
            <a:r>
              <a:rPr lang="en-US" altLang="ja-JP" sz="1600" dirty="0">
                <a:latin typeface="Meiryo UI" panose="020B0604030504040204" pitchFamily="50" charset="-128"/>
                <a:ea typeface="Meiryo UI" panose="020B0604030504040204" pitchFamily="50" charset="-128"/>
              </a:rPr>
              <a:t>10.6%</a:t>
            </a:r>
            <a:r>
              <a:rPr lang="ja-JP" altLang="en-US" sz="1600" dirty="0">
                <a:latin typeface="Meiryo UI" panose="020B0604030504040204" pitchFamily="50" charset="-128"/>
                <a:ea typeface="Meiryo UI" panose="020B0604030504040204" pitchFamily="50" charset="-128"/>
              </a:rPr>
              <a:t>あった一方、「</a:t>
            </a:r>
            <a:r>
              <a:rPr lang="en-US" altLang="ja-JP" sz="1600" dirty="0">
                <a:latin typeface="Meiryo UI" panose="020B0604030504040204" pitchFamily="50" charset="-128"/>
                <a:ea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rPr>
              <a:t>以上減らす」とした企業も</a:t>
            </a:r>
            <a:r>
              <a:rPr lang="en-US" altLang="ja-JP" sz="1600" dirty="0">
                <a:latin typeface="Meiryo UI" panose="020B0604030504040204" pitchFamily="50" charset="-128"/>
                <a:ea typeface="Meiryo UI" panose="020B0604030504040204" pitchFamily="50" charset="-128"/>
              </a:rPr>
              <a:t>12.1%</a:t>
            </a:r>
            <a:r>
              <a:rPr lang="ja-JP" altLang="en-US" sz="1600" dirty="0">
                <a:latin typeface="Meiryo UI" panose="020B0604030504040204" pitchFamily="50" charset="-128"/>
                <a:ea typeface="Meiryo UI" panose="020B0604030504040204" pitchFamily="50" charset="-128"/>
              </a:rPr>
              <a:t>ありました。</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新型コロナウイルスの影響で需要が増した業種と、減少した業種がはっきりと分かれたことを反映した結果とみられます。</a:t>
            </a:r>
            <a:endParaRPr lang="en-US" altLang="ja-JP" sz="1600" dirty="0">
              <a:highlight>
                <a:srgbClr val="00FFFF"/>
              </a:highlight>
              <a:latin typeface="Meiryo UI" panose="020B0604030504040204" pitchFamily="50" charset="-128"/>
              <a:ea typeface="Meiryo UI" panose="020B0604030504040204" pitchFamily="50" charset="-128"/>
            </a:endParaRPr>
          </a:p>
        </p:txBody>
      </p:sp>
      <p:pic>
        <p:nvPicPr>
          <p:cNvPr id="2" name="図 1">
            <a:extLst>
              <a:ext uri="{FF2B5EF4-FFF2-40B4-BE49-F238E27FC236}">
                <a16:creationId xmlns:a16="http://schemas.microsoft.com/office/drawing/2014/main" id="{720C10AA-4DE4-4E51-B6DE-023239C5010C}"/>
              </a:ext>
            </a:extLst>
          </p:cNvPr>
          <p:cNvPicPr>
            <a:picLocks noChangeAspect="1"/>
          </p:cNvPicPr>
          <p:nvPr/>
        </p:nvPicPr>
        <p:blipFill>
          <a:blip r:embed="rId2"/>
          <a:stretch>
            <a:fillRect/>
          </a:stretch>
        </p:blipFill>
        <p:spPr>
          <a:xfrm>
            <a:off x="606992" y="624376"/>
            <a:ext cx="4185133" cy="3397209"/>
          </a:xfrm>
          <a:prstGeom prst="rect">
            <a:avLst/>
          </a:prstGeom>
        </p:spPr>
      </p:pic>
      <p:cxnSp>
        <p:nvCxnSpPr>
          <p:cNvPr id="7" name="直線コネクタ 6">
            <a:extLst>
              <a:ext uri="{FF2B5EF4-FFF2-40B4-BE49-F238E27FC236}">
                <a16:creationId xmlns:a16="http://schemas.microsoft.com/office/drawing/2014/main" id="{952666CE-98BB-45F8-AF14-7C9EBCBDF0CB}"/>
              </a:ext>
            </a:extLst>
          </p:cNvPr>
          <p:cNvCxnSpPr>
            <a:cxnSpLocks/>
          </p:cNvCxnSpPr>
          <p:nvPr/>
        </p:nvCxnSpPr>
        <p:spPr>
          <a:xfrm>
            <a:off x="0" y="486914"/>
            <a:ext cx="2715374"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BEE6F213-05DD-46FD-BF32-76E13B6F6446}"/>
              </a:ext>
            </a:extLst>
          </p:cNvPr>
          <p:cNvSpPr/>
          <p:nvPr/>
        </p:nvSpPr>
        <p:spPr>
          <a:xfrm>
            <a:off x="79132" y="0"/>
            <a:ext cx="2557110" cy="461665"/>
          </a:xfrm>
          <a:prstGeom prst="rect">
            <a:avLst/>
          </a:prstGeom>
        </p:spPr>
        <p:txBody>
          <a:bodyPr wrap="none">
            <a:spAutoFit/>
          </a:bodyPr>
          <a:lstStyle/>
          <a:p>
            <a:r>
              <a:rPr lang="en-US" altLang="ja-JP"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2022</a:t>
            </a:r>
            <a:r>
              <a:rPr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卒採用計画</a:t>
            </a:r>
            <a:endParaRPr lang="en-US" altLang="ja-JP"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pic>
        <p:nvPicPr>
          <p:cNvPr id="17" name="図 16">
            <a:extLst>
              <a:ext uri="{FF2B5EF4-FFF2-40B4-BE49-F238E27FC236}">
                <a16:creationId xmlns:a16="http://schemas.microsoft.com/office/drawing/2014/main" id="{FBB9CBD3-166E-40E4-B1D0-3B1D69B94A09}"/>
              </a:ext>
            </a:extLst>
          </p:cNvPr>
          <p:cNvPicPr>
            <a:picLocks noChangeAspect="1"/>
          </p:cNvPicPr>
          <p:nvPr/>
        </p:nvPicPr>
        <p:blipFill>
          <a:blip r:embed="rId3"/>
          <a:stretch>
            <a:fillRect/>
          </a:stretch>
        </p:blipFill>
        <p:spPr>
          <a:xfrm>
            <a:off x="606992" y="4021585"/>
            <a:ext cx="4489390" cy="2635472"/>
          </a:xfrm>
          <a:prstGeom prst="rect">
            <a:avLst/>
          </a:prstGeom>
        </p:spPr>
      </p:pic>
    </p:spTree>
    <p:extLst>
      <p:ext uri="{BB962C8B-B14F-4D97-AF65-F5344CB8AC3E}">
        <p14:creationId xmlns:p14="http://schemas.microsoft.com/office/powerpoint/2010/main" val="14522164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11</Words>
  <Application>Microsoft Office PowerPoint</Application>
  <PresentationFormat>ワイド画面</PresentationFormat>
  <Paragraphs>19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游ゴシック Light</vt:lpstr>
      <vt:lpstr>Arial</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鈴ヶ嶺 友浩</dc:creator>
  <cp:lastModifiedBy>鈴ヶ嶺 友浩</cp:lastModifiedBy>
  <cp:revision>5</cp:revision>
  <dcterms:created xsi:type="dcterms:W3CDTF">2020-11-05T00:31:27Z</dcterms:created>
  <dcterms:modified xsi:type="dcterms:W3CDTF">2020-11-06T00:53:27Z</dcterms:modified>
</cp:coreProperties>
</file>